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6" r:id="rId3"/>
    <p:sldId id="257" r:id="rId4"/>
    <p:sldId id="258" r:id="rId5"/>
    <p:sldId id="260" r:id="rId6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09"/>
    <a:srgbClr val="0A8464"/>
    <a:srgbClr val="006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1274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3635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5996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0019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4410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5711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32535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5448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9165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1946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216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EE052-0DEB-4F2D-8D55-EAEC1E555FEF}" type="datetimeFigureOut">
              <a:rPr lang="en-IE" smtClean="0"/>
              <a:t>18/06/2020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10950-9239-449F-B9CD-D550CDAEC6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1636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4.jp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CDD6851-B0DD-4606-8BDA-07D593E8A2A9}"/>
              </a:ext>
            </a:extLst>
          </p:cNvPr>
          <p:cNvGraphicFramePr>
            <a:graphicFrameLocks noGrp="1"/>
          </p:cNvGraphicFramePr>
          <p:nvPr/>
        </p:nvGraphicFramePr>
        <p:xfrm>
          <a:off x="320366" y="939443"/>
          <a:ext cx="9470179" cy="6090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6907">
                  <a:extLst>
                    <a:ext uri="{9D8B030D-6E8A-4147-A177-3AD203B41FA5}">
                      <a16:colId xmlns:a16="http://schemas.microsoft.com/office/drawing/2014/main" val="1456890118"/>
                    </a:ext>
                  </a:extLst>
                </a:gridCol>
                <a:gridCol w="5403272">
                  <a:extLst>
                    <a:ext uri="{9D8B030D-6E8A-4147-A177-3AD203B41FA5}">
                      <a16:colId xmlns:a16="http://schemas.microsoft.com/office/drawing/2014/main" val="2537262890"/>
                    </a:ext>
                  </a:extLst>
                </a:gridCol>
              </a:tblGrid>
              <a:tr h="511479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QUESTIONS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E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ANSWERS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E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453828"/>
                  </a:ext>
                </a:extLst>
              </a:tr>
              <a:tr h="912194"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rgbClr val="007E09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1) If you didn’t have to sleep, what would you do with the extra time?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791695"/>
                  </a:ext>
                </a:extLst>
              </a:tr>
              <a:tr h="912194"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rgbClr val="007E09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2) What hobby would you get into if time and money weren’t an issue?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986509"/>
                  </a:ext>
                </a:extLst>
              </a:tr>
              <a:tr h="912194"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rgbClr val="007E09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3) Are you usually early or late?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080613"/>
                  </a:ext>
                </a:extLst>
              </a:tr>
              <a:tr h="912194"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rgbClr val="007E09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4) What job would you be terrible at?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9309797"/>
                  </a:ext>
                </a:extLst>
              </a:tr>
              <a:tr h="964876"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rgbClr val="007E09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5) When was the last time you changed your opinion/belief about something major?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43788"/>
                  </a:ext>
                </a:extLst>
              </a:tr>
              <a:tr h="964876"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rgbClr val="007E09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6) Who inspires you to be better?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233309"/>
                  </a:ext>
                </a:extLst>
              </a:tr>
            </a:tbl>
          </a:graphicData>
        </a:graphic>
      </p:graphicFrame>
      <p:pic>
        <p:nvPicPr>
          <p:cNvPr id="23" name="Picture 22" descr="Logo">
            <a:extLst>
              <a:ext uri="{FF2B5EF4-FFF2-40B4-BE49-F238E27FC236}">
                <a16:creationId xmlns:a16="http://schemas.microsoft.com/office/drawing/2014/main" id="{6E60D31E-03F5-4E7D-90DD-2BF02D27714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66" y="292084"/>
            <a:ext cx="1710055" cy="509905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613E3A25-A234-4950-938B-FEA7E20B053C}"/>
              </a:ext>
            </a:extLst>
          </p:cNvPr>
          <p:cNvSpPr/>
          <p:nvPr/>
        </p:nvSpPr>
        <p:spPr>
          <a:xfrm>
            <a:off x="1783734" y="362370"/>
            <a:ext cx="1726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7E09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QUESTIONS</a:t>
            </a:r>
            <a:endParaRPr lang="en-IE" dirty="0">
              <a:solidFill>
                <a:srgbClr val="007E09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F140658-9FD8-4C54-AFEF-66D4A12E0092}"/>
              </a:ext>
            </a:extLst>
          </p:cNvPr>
          <p:cNvSpPr/>
          <p:nvPr/>
        </p:nvSpPr>
        <p:spPr>
          <a:xfrm>
            <a:off x="4667857" y="227554"/>
            <a:ext cx="6023956" cy="638965"/>
          </a:xfrm>
          <a:prstGeom prst="rect">
            <a:avLst/>
          </a:prstGeom>
          <a:solidFill>
            <a:srgbClr val="007E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AFE040D-C379-4651-9BB1-89502036ACE1}"/>
              </a:ext>
            </a:extLst>
          </p:cNvPr>
          <p:cNvSpPr/>
          <p:nvPr/>
        </p:nvSpPr>
        <p:spPr>
          <a:xfrm>
            <a:off x="5208595" y="393147"/>
            <a:ext cx="21322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solidFill>
                  <a:srgbClr val="FFFFFF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BUILDING TRUST </a:t>
            </a:r>
            <a:endParaRPr lang="en-IE" sz="14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C399862-F431-4514-86A9-4D52011BC536}"/>
              </a:ext>
            </a:extLst>
          </p:cNvPr>
          <p:cNvSpPr/>
          <p:nvPr/>
        </p:nvSpPr>
        <p:spPr>
          <a:xfrm>
            <a:off x="9904413" y="3484562"/>
            <a:ext cx="787400" cy="590550"/>
          </a:xfrm>
          <a:prstGeom prst="rect">
            <a:avLst/>
          </a:prstGeom>
          <a:solidFill>
            <a:srgbClr val="007E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8352DA75-2539-46CB-A5E1-EFC13E0F9B7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8"/>
          <a:stretch/>
        </p:blipFill>
        <p:spPr>
          <a:xfrm>
            <a:off x="4668565" y="269380"/>
            <a:ext cx="677341" cy="608668"/>
          </a:xfrm>
          <a:prstGeom prst="rect">
            <a:avLst/>
          </a:prstGeom>
          <a:noFill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25A12D29-7A90-41F2-B177-3D444FBAD2E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8"/>
          <a:stretch/>
        </p:blipFill>
        <p:spPr>
          <a:xfrm>
            <a:off x="9870070" y="3523321"/>
            <a:ext cx="597427" cy="5368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38386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Logo">
            <a:extLst>
              <a:ext uri="{FF2B5EF4-FFF2-40B4-BE49-F238E27FC236}">
                <a16:creationId xmlns:a16="http://schemas.microsoft.com/office/drawing/2014/main" id="{E73DEC36-238F-4294-A899-25C9661CAE7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66" y="292084"/>
            <a:ext cx="1710055" cy="50990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32EEA4C-D5E5-4B8F-BCF0-CC0943C42B8E}"/>
              </a:ext>
            </a:extLst>
          </p:cNvPr>
          <p:cNvSpPr/>
          <p:nvPr/>
        </p:nvSpPr>
        <p:spPr>
          <a:xfrm>
            <a:off x="1783734" y="362370"/>
            <a:ext cx="22926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7E09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PICTURE CARDS</a:t>
            </a:r>
            <a:endParaRPr lang="en-IE" dirty="0">
              <a:solidFill>
                <a:srgbClr val="007E09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52F893-3ED1-4711-B1BD-8710C1233061}"/>
              </a:ext>
            </a:extLst>
          </p:cNvPr>
          <p:cNvSpPr/>
          <p:nvPr/>
        </p:nvSpPr>
        <p:spPr>
          <a:xfrm>
            <a:off x="4667857" y="227554"/>
            <a:ext cx="6023956" cy="638965"/>
          </a:xfrm>
          <a:prstGeom prst="rect">
            <a:avLst/>
          </a:prstGeom>
          <a:solidFill>
            <a:srgbClr val="007E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F7CCCCE-C214-43FC-8D7C-29738D91986B}"/>
              </a:ext>
            </a:extLst>
          </p:cNvPr>
          <p:cNvSpPr/>
          <p:nvPr/>
        </p:nvSpPr>
        <p:spPr>
          <a:xfrm>
            <a:off x="5208595" y="393147"/>
            <a:ext cx="21322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solidFill>
                  <a:srgbClr val="FFFFFF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BUILDING TRUST </a:t>
            </a:r>
            <a:endParaRPr lang="en-IE" sz="1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A7F0F1-8B38-48C0-BE2C-26C2D4FEAB72}"/>
              </a:ext>
            </a:extLst>
          </p:cNvPr>
          <p:cNvSpPr/>
          <p:nvPr/>
        </p:nvSpPr>
        <p:spPr>
          <a:xfrm>
            <a:off x="9904413" y="3484562"/>
            <a:ext cx="787400" cy="590550"/>
          </a:xfrm>
          <a:prstGeom prst="rect">
            <a:avLst/>
          </a:prstGeom>
          <a:solidFill>
            <a:srgbClr val="007E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2A43CFB-8236-4197-A60B-F0D0B6E94BD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8"/>
          <a:stretch/>
        </p:blipFill>
        <p:spPr>
          <a:xfrm>
            <a:off x="4668565" y="269380"/>
            <a:ext cx="677341" cy="608668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949259A-61D9-45BA-BAF6-84A9A9FC07A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8"/>
          <a:stretch/>
        </p:blipFill>
        <p:spPr>
          <a:xfrm>
            <a:off x="9870070" y="3523321"/>
            <a:ext cx="597427" cy="536856"/>
          </a:xfrm>
          <a:prstGeom prst="rect">
            <a:avLst/>
          </a:prstGeom>
          <a:noFill/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495EF2F-71C8-43A5-BF7E-89298F1985A9}"/>
              </a:ext>
            </a:extLst>
          </p:cNvPr>
          <p:cNvCxnSpPr>
            <a:cxnSpLocks/>
          </p:cNvCxnSpPr>
          <p:nvPr/>
        </p:nvCxnSpPr>
        <p:spPr>
          <a:xfrm>
            <a:off x="4977338" y="1207374"/>
            <a:ext cx="9525" cy="5543550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 Box 2">
            <a:extLst>
              <a:ext uri="{FF2B5EF4-FFF2-40B4-BE49-F238E27FC236}">
                <a16:creationId xmlns:a16="http://schemas.microsoft.com/office/drawing/2014/main" id="{9BD58A25-5712-46BD-A290-B0CDCE026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088" y="3845799"/>
            <a:ext cx="483870" cy="335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</a:t>
            </a:r>
            <a:endParaRPr lang="en-IE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ABAB44E-9FC1-4F55-A03D-7188778F3392}"/>
              </a:ext>
            </a:extLst>
          </p:cNvPr>
          <p:cNvCxnSpPr>
            <a:cxnSpLocks/>
          </p:cNvCxnSpPr>
          <p:nvPr/>
        </p:nvCxnSpPr>
        <p:spPr>
          <a:xfrm>
            <a:off x="938738" y="3960099"/>
            <a:ext cx="8020050" cy="9525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E4E10BEA-57F1-4C05-80F5-24F06B74D780}"/>
              </a:ext>
            </a:extLst>
          </p:cNvPr>
          <p:cNvSpPr/>
          <p:nvPr/>
        </p:nvSpPr>
        <p:spPr>
          <a:xfrm>
            <a:off x="5049093" y="1336914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5945B9C-19FD-4BAD-87D1-7B806B16594F}"/>
              </a:ext>
            </a:extLst>
          </p:cNvPr>
          <p:cNvSpPr/>
          <p:nvPr/>
        </p:nvSpPr>
        <p:spPr>
          <a:xfrm>
            <a:off x="1119713" y="1340089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A330AE9-7E93-409E-987D-71EA6240AB7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748" y="1482964"/>
            <a:ext cx="2973705" cy="2224405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8874DD0D-5519-4A41-B7B0-91426EFA31C2}"/>
              </a:ext>
            </a:extLst>
          </p:cNvPr>
          <p:cNvSpPr/>
          <p:nvPr/>
        </p:nvSpPr>
        <p:spPr>
          <a:xfrm>
            <a:off x="5063063" y="4035664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26A736E5-05EA-46F0-A54C-FB57098E897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388" y="4197589"/>
            <a:ext cx="3018790" cy="226123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570765E5-6FC8-4FEC-A7D7-25EB96B18820}"/>
              </a:ext>
            </a:extLst>
          </p:cNvPr>
          <p:cNvSpPr/>
          <p:nvPr/>
        </p:nvSpPr>
        <p:spPr>
          <a:xfrm>
            <a:off x="1110188" y="4035664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9D8F9F2-00CC-4116-B7A3-B7EF92A6DCE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213" y="4407139"/>
            <a:ext cx="3448050" cy="190627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A9A9DD0-93B1-44EB-A70D-CADEE662136E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763" y="1712834"/>
            <a:ext cx="345440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338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495EF2F-71C8-43A5-BF7E-89298F1985A9}"/>
              </a:ext>
            </a:extLst>
          </p:cNvPr>
          <p:cNvCxnSpPr>
            <a:cxnSpLocks/>
          </p:cNvCxnSpPr>
          <p:nvPr/>
        </p:nvCxnSpPr>
        <p:spPr>
          <a:xfrm>
            <a:off x="4977338" y="1207374"/>
            <a:ext cx="9525" cy="5543550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 Box 2">
            <a:extLst>
              <a:ext uri="{FF2B5EF4-FFF2-40B4-BE49-F238E27FC236}">
                <a16:creationId xmlns:a16="http://schemas.microsoft.com/office/drawing/2014/main" id="{9BD58A25-5712-46BD-A290-B0CDCE026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088" y="3845799"/>
            <a:ext cx="483870" cy="335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</a:t>
            </a:r>
            <a:endParaRPr lang="en-IE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ABAB44E-9FC1-4F55-A03D-7188778F3392}"/>
              </a:ext>
            </a:extLst>
          </p:cNvPr>
          <p:cNvCxnSpPr>
            <a:cxnSpLocks/>
          </p:cNvCxnSpPr>
          <p:nvPr/>
        </p:nvCxnSpPr>
        <p:spPr>
          <a:xfrm>
            <a:off x="938738" y="3960099"/>
            <a:ext cx="8020050" cy="9525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E4E10BEA-57F1-4C05-80F5-24F06B74D780}"/>
              </a:ext>
            </a:extLst>
          </p:cNvPr>
          <p:cNvSpPr/>
          <p:nvPr/>
        </p:nvSpPr>
        <p:spPr>
          <a:xfrm>
            <a:off x="5049093" y="1336914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5945B9C-19FD-4BAD-87D1-7B806B16594F}"/>
              </a:ext>
            </a:extLst>
          </p:cNvPr>
          <p:cNvSpPr/>
          <p:nvPr/>
        </p:nvSpPr>
        <p:spPr>
          <a:xfrm>
            <a:off x="1119713" y="1340089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874DD0D-5519-4A41-B7B0-91426EFA31C2}"/>
              </a:ext>
            </a:extLst>
          </p:cNvPr>
          <p:cNvSpPr/>
          <p:nvPr/>
        </p:nvSpPr>
        <p:spPr>
          <a:xfrm>
            <a:off x="5063063" y="4035664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0765E5-6FC8-4FEC-A7D7-25EB96B18820}"/>
              </a:ext>
            </a:extLst>
          </p:cNvPr>
          <p:cNvSpPr/>
          <p:nvPr/>
        </p:nvSpPr>
        <p:spPr>
          <a:xfrm>
            <a:off x="1110188" y="4035664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EB58C94-4BE1-4A9E-8AAE-7DA76630680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907" y="1910319"/>
            <a:ext cx="3409950" cy="170497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DB00D12-5413-46E6-B0D7-CBE9E8836C5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732" y="4384914"/>
            <a:ext cx="2800350" cy="206248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27FCA1C-B0AE-4F6B-BF24-A1CF922286B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957" y="4123294"/>
            <a:ext cx="2114550" cy="231457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866608B-2F16-4820-9877-D28DD1A5CED4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72" y="1557894"/>
            <a:ext cx="1228725" cy="2322830"/>
          </a:xfrm>
          <a:prstGeom prst="rect">
            <a:avLst/>
          </a:prstGeom>
        </p:spPr>
      </p:pic>
      <p:pic>
        <p:nvPicPr>
          <p:cNvPr id="2" name="Picture 1" descr="Logo">
            <a:extLst>
              <a:ext uri="{FF2B5EF4-FFF2-40B4-BE49-F238E27FC236}">
                <a16:creationId xmlns:a16="http://schemas.microsoft.com/office/drawing/2014/main" id="{8CD1FC0D-7C03-488E-A735-4F9A9EDE9CC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66" y="292084"/>
            <a:ext cx="1710055" cy="50990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F482E4D-FC6B-4E97-9133-4A34735B2B20}"/>
              </a:ext>
            </a:extLst>
          </p:cNvPr>
          <p:cNvSpPr/>
          <p:nvPr/>
        </p:nvSpPr>
        <p:spPr>
          <a:xfrm>
            <a:off x="1783734" y="362370"/>
            <a:ext cx="22926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7E09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PICTURE CARDS</a:t>
            </a:r>
            <a:endParaRPr lang="en-IE" dirty="0">
              <a:solidFill>
                <a:srgbClr val="007E09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500FC3-B78C-469D-8803-7E7214A648EA}"/>
              </a:ext>
            </a:extLst>
          </p:cNvPr>
          <p:cNvSpPr/>
          <p:nvPr/>
        </p:nvSpPr>
        <p:spPr>
          <a:xfrm>
            <a:off x="4667857" y="227554"/>
            <a:ext cx="6023956" cy="638965"/>
          </a:xfrm>
          <a:prstGeom prst="rect">
            <a:avLst/>
          </a:prstGeom>
          <a:solidFill>
            <a:srgbClr val="007E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CBE7DC-3E35-405A-AC15-D5514625FC9C}"/>
              </a:ext>
            </a:extLst>
          </p:cNvPr>
          <p:cNvSpPr/>
          <p:nvPr/>
        </p:nvSpPr>
        <p:spPr>
          <a:xfrm>
            <a:off x="5208595" y="393147"/>
            <a:ext cx="21322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solidFill>
                  <a:srgbClr val="FFFFFF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BUILDING TRUST </a:t>
            </a:r>
            <a:endParaRPr lang="en-IE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7BA182-6C05-4A1F-B7D0-F5745B0F594E}"/>
              </a:ext>
            </a:extLst>
          </p:cNvPr>
          <p:cNvSpPr/>
          <p:nvPr/>
        </p:nvSpPr>
        <p:spPr>
          <a:xfrm>
            <a:off x="9904413" y="3484562"/>
            <a:ext cx="787400" cy="590550"/>
          </a:xfrm>
          <a:prstGeom prst="rect">
            <a:avLst/>
          </a:prstGeom>
          <a:solidFill>
            <a:srgbClr val="007E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523882-7AB6-4AC1-944C-98CA4F7DA1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8"/>
          <a:stretch/>
        </p:blipFill>
        <p:spPr>
          <a:xfrm>
            <a:off x="4668565" y="269380"/>
            <a:ext cx="677341" cy="608668"/>
          </a:xfrm>
          <a:prstGeom prst="rect">
            <a:avLst/>
          </a:prstGeom>
          <a:noFill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D6D2433-0510-4887-8CD0-47F7511D4B57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8"/>
          <a:stretch/>
        </p:blipFill>
        <p:spPr>
          <a:xfrm>
            <a:off x="9870070" y="3523321"/>
            <a:ext cx="597427" cy="5368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30792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495EF2F-71C8-43A5-BF7E-89298F1985A9}"/>
              </a:ext>
            </a:extLst>
          </p:cNvPr>
          <p:cNvCxnSpPr>
            <a:cxnSpLocks/>
          </p:cNvCxnSpPr>
          <p:nvPr/>
        </p:nvCxnSpPr>
        <p:spPr>
          <a:xfrm>
            <a:off x="4977338" y="1207374"/>
            <a:ext cx="9525" cy="5543550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 Box 2">
            <a:extLst>
              <a:ext uri="{FF2B5EF4-FFF2-40B4-BE49-F238E27FC236}">
                <a16:creationId xmlns:a16="http://schemas.microsoft.com/office/drawing/2014/main" id="{9BD58A25-5712-46BD-A290-B0CDCE026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088" y="3845799"/>
            <a:ext cx="483870" cy="335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</a:t>
            </a:r>
            <a:endParaRPr lang="en-IE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ABAB44E-9FC1-4F55-A03D-7188778F3392}"/>
              </a:ext>
            </a:extLst>
          </p:cNvPr>
          <p:cNvCxnSpPr>
            <a:cxnSpLocks/>
          </p:cNvCxnSpPr>
          <p:nvPr/>
        </p:nvCxnSpPr>
        <p:spPr>
          <a:xfrm>
            <a:off x="938738" y="3960099"/>
            <a:ext cx="8020050" cy="9525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E4E10BEA-57F1-4C05-80F5-24F06B74D780}"/>
              </a:ext>
            </a:extLst>
          </p:cNvPr>
          <p:cNvSpPr/>
          <p:nvPr/>
        </p:nvSpPr>
        <p:spPr>
          <a:xfrm>
            <a:off x="5049093" y="1336914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5945B9C-19FD-4BAD-87D1-7B806B16594F}"/>
              </a:ext>
            </a:extLst>
          </p:cNvPr>
          <p:cNvSpPr/>
          <p:nvPr/>
        </p:nvSpPr>
        <p:spPr>
          <a:xfrm>
            <a:off x="1119713" y="1340089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874DD0D-5519-4A41-B7B0-91426EFA31C2}"/>
              </a:ext>
            </a:extLst>
          </p:cNvPr>
          <p:cNvSpPr/>
          <p:nvPr/>
        </p:nvSpPr>
        <p:spPr>
          <a:xfrm>
            <a:off x="5063063" y="4035664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0765E5-6FC8-4FEC-A7D7-25EB96B18820}"/>
              </a:ext>
            </a:extLst>
          </p:cNvPr>
          <p:cNvSpPr/>
          <p:nvPr/>
        </p:nvSpPr>
        <p:spPr>
          <a:xfrm>
            <a:off x="1110188" y="4035664"/>
            <a:ext cx="3790950" cy="25660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BA79A9C-BFDA-46F1-9152-B9ED11AB5B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033" y="1474906"/>
            <a:ext cx="1876425" cy="220027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2C139B4-A9A5-4DC1-9BF1-04F28F95E55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208" y="1685091"/>
            <a:ext cx="2466975" cy="185737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CA6A050-2B04-4459-916E-942999808B8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508" y="4132381"/>
            <a:ext cx="2476500" cy="239077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276CE0D-BA9E-4E4C-814A-C077507A44B4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583" y="4111426"/>
            <a:ext cx="2590800" cy="2414905"/>
          </a:xfrm>
          <a:prstGeom prst="rect">
            <a:avLst/>
          </a:prstGeom>
        </p:spPr>
      </p:pic>
      <p:pic>
        <p:nvPicPr>
          <p:cNvPr id="2" name="Picture 1" descr="Logo">
            <a:extLst>
              <a:ext uri="{FF2B5EF4-FFF2-40B4-BE49-F238E27FC236}">
                <a16:creationId xmlns:a16="http://schemas.microsoft.com/office/drawing/2014/main" id="{087B1BED-5DA9-4903-B476-CC41AED41582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66" y="292084"/>
            <a:ext cx="1710055" cy="50990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64843DF-E4C5-4BB0-BEC3-9BF6BBB45F3D}"/>
              </a:ext>
            </a:extLst>
          </p:cNvPr>
          <p:cNvSpPr/>
          <p:nvPr/>
        </p:nvSpPr>
        <p:spPr>
          <a:xfrm>
            <a:off x="1783734" y="362370"/>
            <a:ext cx="22926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7E09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PICTURE CARDS</a:t>
            </a:r>
            <a:endParaRPr lang="en-IE" dirty="0">
              <a:solidFill>
                <a:srgbClr val="007E09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1101A7-5D35-49DD-9F2E-91B169A5A5DB}"/>
              </a:ext>
            </a:extLst>
          </p:cNvPr>
          <p:cNvSpPr/>
          <p:nvPr/>
        </p:nvSpPr>
        <p:spPr>
          <a:xfrm>
            <a:off x="4667857" y="227554"/>
            <a:ext cx="6023956" cy="638965"/>
          </a:xfrm>
          <a:prstGeom prst="rect">
            <a:avLst/>
          </a:prstGeom>
          <a:solidFill>
            <a:srgbClr val="007E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949E36-0E29-4C00-9010-58A583E21C89}"/>
              </a:ext>
            </a:extLst>
          </p:cNvPr>
          <p:cNvSpPr/>
          <p:nvPr/>
        </p:nvSpPr>
        <p:spPr>
          <a:xfrm>
            <a:off x="5208595" y="393147"/>
            <a:ext cx="21322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solidFill>
                  <a:srgbClr val="FFFFFF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BUILDING TRUST </a:t>
            </a:r>
            <a:endParaRPr lang="en-IE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9821DC-24B1-4A52-AFDF-DBAB9BD98698}"/>
              </a:ext>
            </a:extLst>
          </p:cNvPr>
          <p:cNvSpPr/>
          <p:nvPr/>
        </p:nvSpPr>
        <p:spPr>
          <a:xfrm>
            <a:off x="9904413" y="3484562"/>
            <a:ext cx="787400" cy="590550"/>
          </a:xfrm>
          <a:prstGeom prst="rect">
            <a:avLst/>
          </a:prstGeom>
          <a:solidFill>
            <a:srgbClr val="007E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A08EA31-4479-42BE-9612-0C142F940393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8"/>
          <a:stretch/>
        </p:blipFill>
        <p:spPr>
          <a:xfrm>
            <a:off x="4668565" y="269380"/>
            <a:ext cx="677341" cy="608668"/>
          </a:xfrm>
          <a:prstGeom prst="rect">
            <a:avLst/>
          </a:prstGeom>
          <a:noFill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31192DB-027F-4BE0-9EED-037A38E3A866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8"/>
          <a:stretch/>
        </p:blipFill>
        <p:spPr>
          <a:xfrm>
            <a:off x="9870070" y="3523321"/>
            <a:ext cx="597427" cy="5368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5470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Logo">
            <a:extLst>
              <a:ext uri="{FF2B5EF4-FFF2-40B4-BE49-F238E27FC236}">
                <a16:creationId xmlns:a16="http://schemas.microsoft.com/office/drawing/2014/main" id="{E73DEC36-238F-4294-A899-25C9661CAE7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66" y="292084"/>
            <a:ext cx="1710055" cy="50990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32EEA4C-D5E5-4B8F-BCF0-CC0943C42B8E}"/>
              </a:ext>
            </a:extLst>
          </p:cNvPr>
          <p:cNvSpPr/>
          <p:nvPr/>
        </p:nvSpPr>
        <p:spPr>
          <a:xfrm>
            <a:off x="1783734" y="362370"/>
            <a:ext cx="2884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7E09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OUTCOME TEMPLATE</a:t>
            </a:r>
            <a:endParaRPr lang="en-IE" dirty="0">
              <a:solidFill>
                <a:srgbClr val="007E09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CDD6851-B0DD-4606-8BDA-07D593E8A2A9}"/>
              </a:ext>
            </a:extLst>
          </p:cNvPr>
          <p:cNvGraphicFramePr>
            <a:graphicFrameLocks noGrp="1"/>
          </p:cNvGraphicFramePr>
          <p:nvPr/>
        </p:nvGraphicFramePr>
        <p:xfrm>
          <a:off x="320366" y="939442"/>
          <a:ext cx="9479416" cy="6412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8470">
                  <a:extLst>
                    <a:ext uri="{9D8B030D-6E8A-4147-A177-3AD203B41FA5}">
                      <a16:colId xmlns:a16="http://schemas.microsoft.com/office/drawing/2014/main" val="1456890118"/>
                    </a:ext>
                  </a:extLst>
                </a:gridCol>
                <a:gridCol w="3103419">
                  <a:extLst>
                    <a:ext uri="{9D8B030D-6E8A-4147-A177-3AD203B41FA5}">
                      <a16:colId xmlns:a16="http://schemas.microsoft.com/office/drawing/2014/main" val="2537262890"/>
                    </a:ext>
                  </a:extLst>
                </a:gridCol>
                <a:gridCol w="3537527">
                  <a:extLst>
                    <a:ext uri="{9D8B030D-6E8A-4147-A177-3AD203B41FA5}">
                      <a16:colId xmlns:a16="http://schemas.microsoft.com/office/drawing/2014/main" val="1901424094"/>
                    </a:ext>
                  </a:extLst>
                </a:gridCol>
              </a:tblGrid>
              <a:tr h="63997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TEAM STRENGTHS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E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TEAM DEVELOPMENT AREAS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E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WHAT WE ARE WORKING 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E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453828"/>
                  </a:ext>
                </a:extLst>
              </a:tr>
              <a:tr h="1141362">
                <a:tc>
                  <a:txBody>
                    <a:bodyPr/>
                    <a:lstStyle/>
                    <a:p>
                      <a:pPr algn="ctr"/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791695"/>
                  </a:ext>
                </a:extLst>
              </a:tr>
              <a:tr h="1141362">
                <a:tc>
                  <a:txBody>
                    <a:bodyPr/>
                    <a:lstStyle/>
                    <a:p>
                      <a:pPr algn="ctr"/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986509"/>
                  </a:ext>
                </a:extLst>
              </a:tr>
              <a:tr h="1141362">
                <a:tc>
                  <a:txBody>
                    <a:bodyPr/>
                    <a:lstStyle/>
                    <a:p>
                      <a:pPr algn="ctr"/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080613"/>
                  </a:ext>
                </a:extLst>
              </a:tr>
              <a:tr h="1141362">
                <a:tc>
                  <a:txBody>
                    <a:bodyPr/>
                    <a:lstStyle/>
                    <a:p>
                      <a:pPr algn="ctr"/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9309797"/>
                  </a:ext>
                </a:extLst>
              </a:tr>
              <a:tr h="1207279">
                <a:tc>
                  <a:txBody>
                    <a:bodyPr/>
                    <a:lstStyle/>
                    <a:p>
                      <a:pPr algn="ctr"/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1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E0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43788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DF52F893-3ED1-4711-B1BD-8710C1233061}"/>
              </a:ext>
            </a:extLst>
          </p:cNvPr>
          <p:cNvSpPr/>
          <p:nvPr/>
        </p:nvSpPr>
        <p:spPr>
          <a:xfrm>
            <a:off x="4667857" y="227554"/>
            <a:ext cx="6023956" cy="638965"/>
          </a:xfrm>
          <a:prstGeom prst="rect">
            <a:avLst/>
          </a:prstGeom>
          <a:solidFill>
            <a:srgbClr val="007E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F7CCCCE-C214-43FC-8D7C-29738D91986B}"/>
              </a:ext>
            </a:extLst>
          </p:cNvPr>
          <p:cNvSpPr/>
          <p:nvPr/>
        </p:nvSpPr>
        <p:spPr>
          <a:xfrm>
            <a:off x="5208595" y="393147"/>
            <a:ext cx="2132215" cy="307777"/>
          </a:xfrm>
          <a:prstGeom prst="rect">
            <a:avLst/>
          </a:prstGeom>
          <a:solidFill>
            <a:srgbClr val="007E0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solidFill>
                  <a:srgbClr val="FFFFFF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BUILDING TRUST </a:t>
            </a:r>
            <a:endParaRPr lang="en-IE" sz="1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A7F0F1-8B38-48C0-BE2C-26C2D4FEAB72}"/>
              </a:ext>
            </a:extLst>
          </p:cNvPr>
          <p:cNvSpPr/>
          <p:nvPr/>
        </p:nvSpPr>
        <p:spPr>
          <a:xfrm>
            <a:off x="9904413" y="3484562"/>
            <a:ext cx="787400" cy="590550"/>
          </a:xfrm>
          <a:prstGeom prst="rect">
            <a:avLst/>
          </a:prstGeom>
          <a:solidFill>
            <a:srgbClr val="007E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2A43CFB-8236-4197-A60B-F0D0B6E94BD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8"/>
          <a:stretch/>
        </p:blipFill>
        <p:spPr>
          <a:xfrm>
            <a:off x="4737100" y="282080"/>
            <a:ext cx="608806" cy="547082"/>
          </a:xfrm>
          <a:prstGeom prst="rect">
            <a:avLst/>
          </a:prstGeom>
          <a:solidFill>
            <a:srgbClr val="007E09"/>
          </a:solidFill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949259A-61D9-45BA-BAF6-84A9A9FC07A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8"/>
          <a:stretch/>
        </p:blipFill>
        <p:spPr>
          <a:xfrm>
            <a:off x="9927981" y="3536021"/>
            <a:ext cx="552216" cy="496229"/>
          </a:xfrm>
          <a:prstGeom prst="rect">
            <a:avLst/>
          </a:prstGeom>
          <a:solidFill>
            <a:srgbClr val="007E09"/>
          </a:solidFill>
        </p:spPr>
      </p:pic>
    </p:spTree>
    <p:extLst>
      <p:ext uri="{BB962C8B-B14F-4D97-AF65-F5344CB8AC3E}">
        <p14:creationId xmlns:p14="http://schemas.microsoft.com/office/powerpoint/2010/main" val="4119804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</TotalTime>
  <Words>113</Words>
  <Application>Microsoft Office PowerPoint</Application>
  <PresentationFormat>Custom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Trust</dc:title>
  <dc:creator>Steve</dc:creator>
  <cp:lastModifiedBy>steve.macdonald@ucd.ie</cp:lastModifiedBy>
  <cp:revision>33</cp:revision>
  <dcterms:created xsi:type="dcterms:W3CDTF">2019-05-07T08:55:56Z</dcterms:created>
  <dcterms:modified xsi:type="dcterms:W3CDTF">2020-06-18T11:40:59Z</dcterms:modified>
</cp:coreProperties>
</file>